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1"/>
  </p:notesMasterIdLst>
  <p:handoutMasterIdLst>
    <p:handoutMasterId r:id="rId12"/>
  </p:handoutMasterIdLst>
  <p:sldIdLst>
    <p:sldId id="265" r:id="rId2"/>
    <p:sldId id="324" r:id="rId3"/>
    <p:sldId id="325" r:id="rId4"/>
    <p:sldId id="284" r:id="rId5"/>
    <p:sldId id="280" r:id="rId6"/>
    <p:sldId id="327" r:id="rId7"/>
    <p:sldId id="328" r:id="rId8"/>
    <p:sldId id="329" r:id="rId9"/>
    <p:sldId id="26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4672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811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>
                <a:solidFill>
                  <a:schemeClr val="bg1"/>
                </a:solidFill>
              </a:rPr>
              <a:t>Телеграм-биржа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9943E-7EDD-4BA2-82C9-04E9C0165456}"/>
              </a:ext>
            </a:extLst>
          </p:cNvPr>
          <p:cNvSpPr txBox="1"/>
          <p:nvPr/>
        </p:nvSpPr>
        <p:spPr>
          <a:xfrm>
            <a:off x="6263283" y="4643438"/>
            <a:ext cx="5004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>
                <a:solidFill>
                  <a:schemeClr val="bg1"/>
                </a:solidFill>
              </a:rPr>
              <a:t>Сапожников Артём К3240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1" y="1078706"/>
            <a:ext cx="7336970" cy="3565865"/>
          </a:xfrm>
        </p:spPr>
        <p:txBody>
          <a:bodyPr/>
          <a:lstStyle/>
          <a:p>
            <a:r>
              <a:rPr lang="ru-RU"/>
              <a:t>Необходимо создать бота</a:t>
            </a:r>
            <a:r>
              <a:rPr lang="en-US"/>
              <a:t>,</a:t>
            </a:r>
            <a:r>
              <a:rPr lang="ru-RU"/>
              <a:t> который обеспечивал бы основные функции биржи.</a:t>
            </a:r>
          </a:p>
          <a:p>
            <a:r>
              <a:rPr lang="ru-RU"/>
              <a:t>То есть</a:t>
            </a:r>
            <a:r>
              <a:rPr lang="en-US"/>
              <a:t>,</a:t>
            </a:r>
            <a:r>
              <a:rPr lang="ru-RU"/>
              <a:t> пользователи бота смогут</a:t>
            </a:r>
            <a:r>
              <a:rPr lang="en-US"/>
              <a:t>:</a:t>
            </a:r>
          </a:p>
          <a:p>
            <a:pPr marL="342900" indent="-342900">
              <a:buAutoNum type="arabicPeriod"/>
            </a:pPr>
            <a:r>
              <a:rPr lang="ru-RU"/>
              <a:t>Создавать заявки на покупку/продажу активов (рыночной и лимитной)</a:t>
            </a:r>
          </a:p>
          <a:p>
            <a:pPr marL="342900" indent="-342900">
              <a:buAutoNum type="arabicPeriod"/>
            </a:pPr>
            <a:r>
              <a:rPr lang="ru-RU"/>
              <a:t>Просматривать портфель и историю заявок</a:t>
            </a:r>
          </a:p>
          <a:p>
            <a:pPr marL="342900" indent="-342900">
              <a:buAutoNum type="arabicPeriod"/>
            </a:pPr>
            <a:r>
              <a:rPr lang="ru-RU"/>
              <a:t>Отменять заявки</a:t>
            </a:r>
          </a:p>
          <a:p>
            <a:r>
              <a:rPr lang="ru-RU"/>
              <a:t>Бот должен обеспечить</a:t>
            </a:r>
            <a:r>
              <a:rPr lang="en-US"/>
              <a:t>:</a:t>
            </a:r>
            <a:endParaRPr lang="ru-RU"/>
          </a:p>
          <a:p>
            <a:pPr marL="342900" indent="-342900">
              <a:buAutoNum type="arabicPeriod"/>
            </a:pPr>
            <a:r>
              <a:rPr lang="ru-RU"/>
              <a:t>Мэтчинг заявок</a:t>
            </a:r>
          </a:p>
          <a:p>
            <a:pPr marL="342900" indent="-342900">
              <a:buAutoNum type="arabicPeriod"/>
            </a:pPr>
            <a:r>
              <a:rPr lang="ru-RU"/>
              <a:t>Изменение цены актива</a:t>
            </a:r>
          </a:p>
          <a:p>
            <a:pPr marL="342900" indent="-342900">
              <a:buAutoNum type="arabicPeriod"/>
            </a:pPr>
            <a:r>
              <a:rPr lang="ru-RU"/>
              <a:t>Управление балансом</a:t>
            </a:r>
          </a:p>
          <a:p>
            <a:pPr marL="342900" indent="-342900">
              <a:buAutoNum type="arabicPeriod"/>
            </a:pPr>
            <a:r>
              <a:rPr lang="ru-RU"/>
              <a:t>Возможность осуществлять частичное исполнение заявок</a:t>
            </a:r>
          </a:p>
          <a:p>
            <a:pPr marL="342900" indent="-342900">
              <a:buAutoNum type="arabicPeriod"/>
            </a:pPr>
            <a:r>
              <a:rPr lang="ru-RU"/>
              <a:t>Проверку соблюдения условий перед сделкой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Описание предметной области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C1BC99C-A886-4FC5-9980-A1D0C563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81" y="2324019"/>
            <a:ext cx="2760018" cy="21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Стек технологий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0647" y="1145243"/>
            <a:ext cx="3293269" cy="3425371"/>
          </a:xfrm>
        </p:spPr>
        <p:txBody>
          <a:bodyPr/>
          <a:lstStyle/>
          <a:p>
            <a:r>
              <a:rPr lang="ru-RU" sz="1800" b="1"/>
              <a:t>Языки</a:t>
            </a:r>
            <a:endParaRPr lang="en-US" sz="1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Python</a:t>
            </a:r>
            <a:endParaRPr lang="ru-RU" sz="1800"/>
          </a:p>
          <a:p>
            <a:r>
              <a:rPr lang="ru-RU" sz="1800" b="1"/>
              <a:t>Программы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Pycharm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Postgre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Draw.io</a:t>
            </a:r>
          </a:p>
          <a:p>
            <a:r>
              <a:rPr lang="ru-RU" sz="1800" b="1"/>
              <a:t>Библиотеки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aiogram</a:t>
            </a:r>
          </a:p>
          <a:p>
            <a:endParaRPr lang="en-US"/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D5667D07-1F98-4D05-B64D-B33133D5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03797"/>
            <a:ext cx="2730500" cy="153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C674EDEA-7487-48A0-86C4-1D060AB3686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r="3141"/>
          <a:stretch>
            <a:fillRect/>
          </a:stretch>
        </p:blipFill>
        <p:spPr bwMode="auto">
          <a:xfrm>
            <a:off x="3187700" y="1801246"/>
            <a:ext cx="1842259" cy="153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/>
              <a:t>ER-</a:t>
            </a:r>
            <a:r>
              <a:rPr lang="ru-RU" sz="2400"/>
              <a:t>диаграмма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90A73A-D127-42C2-B108-C7F1533E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28" y="1050732"/>
            <a:ext cx="6484316" cy="37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/>
              <a:t>Структура проекта</a:t>
            </a:r>
            <a:endParaRPr lang="ru-RU" sz="2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FB02C4-19E1-4AFE-819B-959C46DC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01" y="1042777"/>
            <a:ext cx="6017012" cy="37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/>
              <a:t>Триггеры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9250" y="1045071"/>
            <a:ext cx="3207543" cy="3669804"/>
          </a:xfrm>
        </p:spPr>
        <p:txBody>
          <a:bodyPr>
            <a:normAutofit/>
          </a:bodyPr>
          <a:lstStyle/>
          <a:p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Бот предусматривает обработку триггеров на уровне базы данных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Когда </a:t>
            </a:r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у пользователя недостаточно средств на покупку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Когда у пользователя недостаточно активов для продажи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Если пользователь ещё не зарегистрирован</a:t>
            </a:r>
            <a:r>
              <a:rPr lang="en-US">
                <a:solidFill>
                  <a:srgbClr val="2C2D2E"/>
                </a:solidFill>
                <a:latin typeface="Golos Text" panose="020B0503020202020204"/>
              </a:rPr>
              <a:t>,</a:t>
            </a:r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 но пытается пользоваться ботом</a:t>
            </a:r>
            <a:endParaRPr lang="ru-RU" sz="1400" b="0" i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123145-285A-4874-9CF8-34343D37A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27" y="1045071"/>
            <a:ext cx="4870524" cy="36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65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/>
              <a:t>Демонстрация работы</a:t>
            </a:r>
            <a:endParaRPr lang="ru-RU" sz="2400" dirty="0"/>
          </a:p>
        </p:txBody>
      </p:sp>
      <p:pic>
        <p:nvPicPr>
          <p:cNvPr id="6" name="output(compress-video-online.com)">
            <a:hlinkClick r:id="" action="ppaction://media"/>
            <a:extLst>
              <a:ext uri="{FF2B5EF4-FFF2-40B4-BE49-F238E27FC236}">
                <a16:creationId xmlns:a16="http://schemas.microsoft.com/office/drawing/2014/main" id="{97BA5552-28AF-447D-B3A2-B4190DD880D7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7331" y="1211263"/>
            <a:ext cx="6129337" cy="3448050"/>
          </a:xfrm>
        </p:spPr>
      </p:pic>
    </p:spTree>
    <p:extLst>
      <p:ext uri="{BB962C8B-B14F-4D97-AF65-F5344CB8AC3E}">
        <p14:creationId xmlns:p14="http://schemas.microsoft.com/office/powerpoint/2010/main" val="16485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Выводы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6382" y="1080949"/>
            <a:ext cx="3413242" cy="34253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На реальном примере была продемонстрирована интеграция БД в телеграм-бот.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Грамотная структура БД и чёткое разделение компонентов кода позволили ускорить разработку бота и оптимизировать его работу.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Программная архитектура позволяет расширить функционал бота без необходимости переписывать основной функционал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Из минусов можно отметить невозможность реализации быстрого обновления страниц заявок</a:t>
            </a:r>
            <a:endParaRPr lang="en-US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73B12978-887B-44BD-8A49-6D1A8FC4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8151"/>
            <a:ext cx="3993356" cy="209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40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6075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52CD72-2D4F-4B2F-98FC-D8948130BF20}"/>
              </a:ext>
            </a:extLst>
          </p:cNvPr>
          <p:cNvSpPr txBox="1">
            <a:spLocks/>
          </p:cNvSpPr>
          <p:nvPr/>
        </p:nvSpPr>
        <p:spPr>
          <a:xfrm>
            <a:off x="857250" y="4356765"/>
            <a:ext cx="8229600" cy="620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r"/>
            <a:r>
              <a:rPr lang="ru-RU" sz="1400"/>
              <a:t>Сапожников Артём Александрович</a:t>
            </a:r>
          </a:p>
          <a:p>
            <a:pPr algn="r"/>
            <a:r>
              <a:rPr lang="en-US" sz="1400"/>
              <a:t>artsap200599@mail.ru</a:t>
            </a:r>
          </a:p>
          <a:p>
            <a:pPr algn="r"/>
            <a:r>
              <a:rPr lang="en-US" sz="1400"/>
              <a:t>@artsapxxx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5460</TotalTime>
  <Words>183</Words>
  <Application>Microsoft Office PowerPoint</Application>
  <PresentationFormat>Экран (16:9)</PresentationFormat>
  <Paragraphs>41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Телеграм-биржа</vt:lpstr>
      <vt:lpstr>Описание предметной области</vt:lpstr>
      <vt:lpstr>Стек технологий</vt:lpstr>
      <vt:lpstr>ER-диаграмма</vt:lpstr>
      <vt:lpstr>Структура проекта</vt:lpstr>
      <vt:lpstr>Триггеры</vt:lpstr>
      <vt:lpstr>Демонстрация работы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Артём Сапожников</cp:lastModifiedBy>
  <cp:revision>115</cp:revision>
  <dcterms:created xsi:type="dcterms:W3CDTF">2014-06-27T12:30:22Z</dcterms:created>
  <dcterms:modified xsi:type="dcterms:W3CDTF">2025-06-23T08:02:41Z</dcterms:modified>
</cp:coreProperties>
</file>